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  <p:sldMasterId id="2147483708" r:id="rId4"/>
  </p:sldMasterIdLst>
  <p:notesMasterIdLst>
    <p:notesMasterId r:id="rId32"/>
  </p:notesMasterIdLst>
  <p:sldIdLst>
    <p:sldId id="256" r:id="rId5"/>
    <p:sldId id="257" r:id="rId6"/>
    <p:sldId id="286" r:id="rId7"/>
    <p:sldId id="284" r:id="rId8"/>
    <p:sldId id="258" r:id="rId9"/>
    <p:sldId id="260" r:id="rId10"/>
    <p:sldId id="261" r:id="rId11"/>
    <p:sldId id="263" r:id="rId12"/>
    <p:sldId id="259" r:id="rId13"/>
    <p:sldId id="266" r:id="rId14"/>
    <p:sldId id="267" r:id="rId15"/>
    <p:sldId id="268" r:id="rId16"/>
    <p:sldId id="285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8" r:id="rId25"/>
    <p:sldId id="279" r:id="rId26"/>
    <p:sldId id="280" r:id="rId27"/>
    <p:sldId id="281" r:id="rId28"/>
    <p:sldId id="283" r:id="rId29"/>
    <p:sldId id="264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462C9-9B76-40EA-AA26-52CB15D71049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7E8CA-5DC1-4817-B29C-52F7FA318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53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7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5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5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51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4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8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80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80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9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170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6692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0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8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8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14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09744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5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05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7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2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8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5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8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6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252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05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078437"/>
            <a:ext cx="12178748" cy="407963"/>
          </a:xfrm>
          <a:prstGeom prst="rect">
            <a:avLst/>
          </a:prstGeom>
          <a:solidFill>
            <a:srgbClr val="FFFF00"/>
          </a:solidFill>
          <a:ln w="5715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rgbClr val="FFC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5017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62620" y="1920412"/>
            <a:ext cx="6457380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is </a:t>
            </a:r>
          </a:p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</a:t>
            </a:r>
          </a:p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‘Welcome Screen’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9" y="0"/>
            <a:ext cx="3615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29948" y="225287"/>
            <a:ext cx="5168347" cy="629478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</a:rPr>
              <a:t>Your Profile </a:t>
            </a:r>
            <a:br>
              <a:rPr lang="en-US" sz="7200" dirty="0">
                <a:solidFill>
                  <a:srgbClr val="FF0000"/>
                </a:solidFill>
              </a:rPr>
            </a:br>
            <a:br>
              <a:rPr lang="en-US" sz="7200" dirty="0">
                <a:solidFill>
                  <a:srgbClr val="FF0000"/>
                </a:solidFill>
              </a:rPr>
            </a:br>
            <a:r>
              <a:rPr lang="en-US" sz="7200" dirty="0">
                <a:solidFill>
                  <a:srgbClr val="FF0000"/>
                </a:solidFill>
              </a:rPr>
              <a:t>Can be Edited Later 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52" y="0"/>
            <a:ext cx="3695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00338" y="1859339"/>
            <a:ext cx="4931158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is </a:t>
            </a:r>
          </a:p>
          <a:p>
            <a:pPr algn="ctr"/>
            <a:r>
              <a:rPr lang="en-US" sz="66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</a:p>
          <a:p>
            <a:pPr algn="ctr"/>
            <a:r>
              <a:rPr lang="en-US" sz="66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‘Dashboard’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96" y="0"/>
            <a:ext cx="3878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4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540" y="0"/>
            <a:ext cx="373866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55212" y="1536174"/>
            <a:ext cx="5744328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app can </a:t>
            </a:r>
          </a:p>
          <a:p>
            <a:pPr algn="ctr"/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lso Track </a:t>
            </a:r>
          </a:p>
          <a:p>
            <a:pPr algn="ctr"/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</a:p>
          <a:p>
            <a:pPr algn="ctr"/>
            <a:r>
              <a:rPr lang="en-US" sz="6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Daily Activities</a:t>
            </a:r>
            <a:r>
              <a:rPr lang="en-US" sz="6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44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12981" y="1827648"/>
            <a:ext cx="459985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Here You Can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 What 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</a:t>
            </a:r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Achieved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91" y="0"/>
            <a:ext cx="3904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16502" y="1814396"/>
            <a:ext cx="5098833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Here You </a:t>
            </a:r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 The Prizes 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Can 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35" y="0"/>
            <a:ext cx="3952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8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26" y="0"/>
            <a:ext cx="389413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52138" y="1045770"/>
            <a:ext cx="4921540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Here You can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 Upcoming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Events 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Winners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139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87" y="0"/>
            <a:ext cx="384112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56396" y="2136338"/>
            <a:ext cx="553946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also 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‘Search Nearby’ 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GYMS…..</a:t>
            </a:r>
          </a:p>
        </p:txBody>
      </p:sp>
    </p:spTree>
    <p:extLst>
      <p:ext uri="{BB962C8B-B14F-4D97-AF65-F5344CB8AC3E}">
        <p14:creationId xmlns:p14="http://schemas.microsoft.com/office/powerpoint/2010/main" val="303721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31" y="0"/>
            <a:ext cx="398407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99027" y="1720840"/>
            <a:ext cx="369524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is the 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</a:t>
            </a:r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Sidebar’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more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Options.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39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82" y="0"/>
            <a:ext cx="386762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91767" y="2251718"/>
            <a:ext cx="458927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can Edit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‘Your Profile’ 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1463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53747" y="1052689"/>
            <a:ext cx="5524141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38100">
                  <a:solidFill>
                    <a:srgbClr val="FFFF00"/>
                  </a:solidFill>
                </a:ln>
                <a:solidFill>
                  <a:schemeClr val="accent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TARGET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9324" y="5100053"/>
            <a:ext cx="995267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Money is the most envied, but the least enjoyed. Health is the most enjoyed, but the least envied.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9636" cy="5239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85" y="814524"/>
            <a:ext cx="3896314" cy="36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99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69" y="0"/>
            <a:ext cx="384684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9409" y="2551837"/>
            <a:ext cx="54749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See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‘Training Videos’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61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1639" y="1456586"/>
            <a:ext cx="422904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 Your 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Friend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Earn 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Membership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91" y="0"/>
            <a:ext cx="3761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52006" y="1814396"/>
            <a:ext cx="4801315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this Section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can see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</a:p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</a:t>
            </a:r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Winnings</a:t>
            </a:r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74" y="0"/>
            <a:ext cx="3894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57" y="0"/>
            <a:ext cx="398689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8320" y="1880656"/>
            <a:ext cx="324819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Valuable</a:t>
            </a:r>
          </a:p>
          <a:p>
            <a:pPr algn="ctr"/>
            <a:r>
              <a:rPr lang="en-US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Feedback</a:t>
            </a:r>
            <a:endParaRPr 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604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323" y="0"/>
            <a:ext cx="389413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5529" y="2755300"/>
            <a:ext cx="4419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Contributors</a:t>
            </a:r>
          </a:p>
        </p:txBody>
      </p:sp>
    </p:spTree>
    <p:extLst>
      <p:ext uri="{BB962C8B-B14F-4D97-AF65-F5344CB8AC3E}">
        <p14:creationId xmlns:p14="http://schemas.microsoft.com/office/powerpoint/2010/main" val="9484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Swot analysis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9217" y="2010878"/>
            <a:ext cx="4645152" cy="344859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IN" sz="2400" b="1" dirty="0"/>
              <a:t>Strength :-</a:t>
            </a:r>
          </a:p>
          <a:p>
            <a:pPr marL="742950" indent="-514350">
              <a:buAutoNum type="arabicPeriod"/>
            </a:pPr>
            <a:r>
              <a:rPr lang="en-IN" sz="2400" dirty="0"/>
              <a:t>Makes fitness Fun</a:t>
            </a:r>
          </a:p>
          <a:p>
            <a:pPr marL="742950" indent="-514350">
              <a:buAutoNum type="arabicPeriod"/>
            </a:pPr>
            <a:r>
              <a:rPr lang="en-IN" sz="2400" dirty="0"/>
              <a:t>Competitive Skills</a:t>
            </a:r>
          </a:p>
          <a:p>
            <a:pPr marL="742950" indent="-514350">
              <a:buAutoNum type="arabicPeriod"/>
            </a:pPr>
            <a:r>
              <a:rPr lang="en-IN" sz="2400" dirty="0"/>
              <a:t>Events</a:t>
            </a:r>
          </a:p>
          <a:p>
            <a:pPr indent="0">
              <a:buNone/>
            </a:pPr>
            <a:r>
              <a:rPr lang="en-IN" sz="2400" b="1" dirty="0"/>
              <a:t>Weakness :-</a:t>
            </a:r>
          </a:p>
          <a:p>
            <a:pPr marL="742950" indent="-514350">
              <a:buAutoNum type="arabicPeriod"/>
            </a:pPr>
            <a:r>
              <a:rPr lang="en-IN" sz="2400" dirty="0"/>
              <a:t>Multiple Logins </a:t>
            </a:r>
          </a:p>
          <a:p>
            <a:pPr marL="742950" indent="-514350">
              <a:buAutoNum type="arabicPeriod"/>
            </a:pPr>
            <a:r>
              <a:rPr lang="en-IN" sz="2400" dirty="0"/>
              <a:t>Exercise Bikes</a:t>
            </a:r>
          </a:p>
          <a:p>
            <a:pPr indent="0">
              <a:buNone/>
            </a:pPr>
            <a:endParaRPr lang="en-IN" sz="2800" dirty="0"/>
          </a:p>
          <a:p>
            <a:pPr indent="0">
              <a:buNone/>
            </a:pPr>
            <a:endParaRPr lang="en-IN" sz="2800" dirty="0"/>
          </a:p>
          <a:p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09700" y="2010878"/>
            <a:ext cx="4645152" cy="435016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IN" sz="2500" b="1" dirty="0"/>
              <a:t>Opportunities :-</a:t>
            </a:r>
          </a:p>
          <a:p>
            <a:pPr marL="742950" indent="-514350">
              <a:buAutoNum type="arabicPeriod"/>
            </a:pPr>
            <a:r>
              <a:rPr lang="en-IN" sz="2500" dirty="0"/>
              <a:t>Need of Social Skills</a:t>
            </a:r>
          </a:p>
          <a:p>
            <a:pPr marL="742950" indent="-514350">
              <a:buAutoNum type="arabicPeriod"/>
            </a:pPr>
            <a:r>
              <a:rPr lang="en-IN" sz="2500" dirty="0"/>
              <a:t>Development of  Tech.</a:t>
            </a:r>
          </a:p>
          <a:p>
            <a:pPr indent="0">
              <a:buNone/>
            </a:pPr>
            <a:r>
              <a:rPr lang="en-IN" sz="2500" b="1" dirty="0"/>
              <a:t>Threats :-</a:t>
            </a:r>
          </a:p>
          <a:p>
            <a:pPr marL="742950" indent="-514350">
              <a:buAutoNum type="arabicPeriod"/>
            </a:pPr>
            <a:r>
              <a:rPr lang="en-IN" sz="2500" dirty="0"/>
              <a:t>Sustainability</a:t>
            </a:r>
          </a:p>
          <a:p>
            <a:pPr marL="742950" indent="-514350">
              <a:buAutoNum type="arabicPeriod"/>
            </a:pPr>
            <a:r>
              <a:rPr lang="en-IN" sz="2500" dirty="0"/>
              <a:t>Use of Automobiles</a:t>
            </a:r>
          </a:p>
          <a:p>
            <a:pPr indent="0">
              <a:buNone/>
            </a:pPr>
            <a:endParaRPr lang="en-IN" sz="2400" dirty="0"/>
          </a:p>
          <a:p>
            <a:pPr marL="742950" indent="-514350">
              <a:buAutoNum type="arabicPeriod"/>
            </a:pPr>
            <a:endParaRPr lang="en-IN" sz="2800" dirty="0"/>
          </a:p>
          <a:p>
            <a:pPr marL="742950" indent="-514350">
              <a:buAutoNum type="arabicPeriod"/>
            </a:pPr>
            <a:endParaRPr lang="en-IN" sz="2800" dirty="0"/>
          </a:p>
          <a:p>
            <a:pPr indent="0">
              <a:buNone/>
            </a:pPr>
            <a:endParaRPr lang="en-IN" sz="2800" dirty="0"/>
          </a:p>
          <a:p>
            <a:pPr indent="0">
              <a:buNone/>
            </a:pPr>
            <a:endParaRPr lang="en-IN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231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9431" y="2129594"/>
            <a:ext cx="919136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Any Questions ???</a:t>
            </a:r>
          </a:p>
        </p:txBody>
      </p:sp>
    </p:spTree>
    <p:extLst>
      <p:ext uri="{BB962C8B-B14F-4D97-AF65-F5344CB8AC3E}">
        <p14:creationId xmlns:p14="http://schemas.microsoft.com/office/powerpoint/2010/main" val="3597243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1127270">
            <a:off x="2111221" y="2013179"/>
            <a:ext cx="735996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Thank You..!</a:t>
            </a:r>
          </a:p>
        </p:txBody>
      </p:sp>
    </p:spTree>
    <p:extLst>
      <p:ext uri="{BB962C8B-B14F-4D97-AF65-F5344CB8AC3E}">
        <p14:creationId xmlns:p14="http://schemas.microsoft.com/office/powerpoint/2010/main" val="33215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Scope Document</a:t>
            </a:r>
            <a:endParaRPr lang="en-US" sz="5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41728"/>
              </p:ext>
            </p:extLst>
          </p:nvPr>
        </p:nvGraphicFramePr>
        <p:xfrm>
          <a:off x="2189216" y="2071385"/>
          <a:ext cx="8128000" cy="3852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627">
                  <a:extLst>
                    <a:ext uri="{9D8B030D-6E8A-4147-A177-3AD203B41FA5}">
                      <a16:colId xmlns:a16="http://schemas.microsoft.com/office/drawing/2014/main" val="1051582916"/>
                    </a:ext>
                  </a:extLst>
                </a:gridCol>
                <a:gridCol w="6699373">
                  <a:extLst>
                    <a:ext uri="{9D8B030D-6E8A-4147-A177-3AD203B41FA5}">
                      <a16:colId xmlns:a16="http://schemas.microsoft.com/office/drawing/2014/main" val="2701793653"/>
                    </a:ext>
                  </a:extLst>
                </a:gridCol>
              </a:tblGrid>
              <a:tr h="96308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Sr.</a:t>
                      </a:r>
                      <a:r>
                        <a:rPr lang="en-US" baseline="0" dirty="0"/>
                        <a:t>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 Particulars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377410"/>
                  </a:ext>
                </a:extLst>
              </a:tr>
              <a:tr h="9630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TEAM</a:t>
                      </a:r>
                      <a:r>
                        <a:rPr lang="en-US" baseline="0" dirty="0"/>
                        <a:t> TARGET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475508"/>
                  </a:ext>
                </a:extLst>
              </a:tr>
              <a:tr h="9630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WHAT IS 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936136"/>
                  </a:ext>
                </a:extLst>
              </a:tr>
              <a:tr h="9630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MARKETING</a:t>
                      </a:r>
                      <a:r>
                        <a:rPr lang="en-US" baseline="0" dirty="0"/>
                        <a:t> AND PROMOTION SCHEME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03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32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Team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8" y="1949471"/>
            <a:ext cx="9603275" cy="4199538"/>
          </a:xfrm>
        </p:spPr>
        <p:txBody>
          <a:bodyPr>
            <a:noAutofit/>
          </a:bodyPr>
          <a:lstStyle/>
          <a:p>
            <a:r>
              <a:rPr lang="en-US" b="1" dirty="0"/>
              <a:t>Name of team :- </a:t>
            </a:r>
            <a:r>
              <a:rPr lang="en-US" dirty="0"/>
              <a:t>Team Target</a:t>
            </a:r>
          </a:p>
          <a:p>
            <a:r>
              <a:rPr lang="en-US" b="1" dirty="0"/>
              <a:t>Members and Work Distribution :-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Suryaprakash Agarwal :- Made Screens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Abhishek Agrawal :- Made Video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Kartikay Bhalotia :- Presentation Part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Komal Mundhra :- Design of App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Radhika Rathi :- Made PowerPoint Presentation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Nimit Jain :- Marketing Scheme</a:t>
            </a:r>
          </a:p>
        </p:txBody>
      </p:sp>
      <p:sp>
        <p:nvSpPr>
          <p:cNvPr id="2" name="Oval 1"/>
          <p:cNvSpPr/>
          <p:nvPr/>
        </p:nvSpPr>
        <p:spPr>
          <a:xfrm>
            <a:off x="8494644" y="2730999"/>
            <a:ext cx="2438400" cy="2636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Deadline :-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July, 2016</a:t>
            </a:r>
          </a:p>
        </p:txBody>
      </p:sp>
    </p:spTree>
    <p:extLst>
      <p:ext uri="{BB962C8B-B14F-4D97-AF65-F5344CB8AC3E}">
        <p14:creationId xmlns:p14="http://schemas.microsoft.com/office/powerpoint/2010/main" val="35921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What is target 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670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Win prizes for every time you walk, jog or bicycle.</a:t>
            </a:r>
          </a:p>
          <a:p>
            <a:r>
              <a:rPr lang="en-US" sz="2400" dirty="0"/>
              <a:t>Our app provide rewards for these activities you do on daily, weekly and annual basis.</a:t>
            </a:r>
          </a:p>
          <a:p>
            <a:r>
              <a:rPr lang="en-US" sz="2400" dirty="0"/>
              <a:t>It helps you to search and locate nearby training zones, gyms, etc.</a:t>
            </a:r>
          </a:p>
          <a:p>
            <a:r>
              <a:rPr lang="en-US" sz="2400" dirty="0"/>
              <a:t>Our team organizes different events, eco-friendly campaigns, etc.</a:t>
            </a:r>
          </a:p>
          <a:p>
            <a:r>
              <a:rPr lang="en-US" sz="2400" dirty="0"/>
              <a:t>Our app helps ‘busy’ people to make their schedule for Fitness.</a:t>
            </a:r>
          </a:p>
          <a:p>
            <a:r>
              <a:rPr lang="en-US" sz="2400" dirty="0"/>
              <a:t>Our app also tracks your position as well as your fitness target.</a:t>
            </a:r>
          </a:p>
          <a:p>
            <a:r>
              <a:rPr lang="en-US" sz="2400" dirty="0"/>
              <a:t>It also provide Professional  Videos for learning basic exercises.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1101500">
            <a:off x="149767" y="800831"/>
            <a:ext cx="1141276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00206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Marketing And Promotion</a:t>
            </a:r>
          </a:p>
          <a:p>
            <a:pPr algn="ctr"/>
            <a:r>
              <a:rPr lang="en-US" sz="9600" b="1" dirty="0">
                <a:ln w="38100">
                  <a:solidFill>
                    <a:srgbClr val="00206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Scheme</a:t>
            </a:r>
            <a:endParaRPr lang="en-US" sz="9600" b="1" cap="none" spc="0" dirty="0">
              <a:ln w="38100">
                <a:solidFill>
                  <a:srgbClr val="002060"/>
                </a:solidFill>
              </a:ln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456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331" y="248297"/>
            <a:ext cx="9605635" cy="10593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Investment, promotion and</a:t>
            </a:r>
            <a:br>
              <a:rPr lang="en-US" sz="54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</a:br>
            <a:r>
              <a:rPr lang="en-US" sz="54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Profit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685800" indent="-457200"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Investment on :-</a:t>
            </a:r>
          </a:p>
          <a:p>
            <a:pPr indent="0">
              <a:buNone/>
            </a:pPr>
            <a:r>
              <a:rPr lang="en-US" b="1" dirty="0">
                <a:solidFill>
                  <a:srgbClr val="0070C0"/>
                </a:solidFill>
              </a:rPr>
              <a:t>(i) Events </a:t>
            </a:r>
          </a:p>
          <a:p>
            <a:pPr indent="0">
              <a:buNone/>
            </a:pPr>
            <a:r>
              <a:rPr lang="en-US" b="1" dirty="0">
                <a:solidFill>
                  <a:srgbClr val="0070C0"/>
                </a:solidFill>
              </a:rPr>
              <a:t>(ii) Ads on:-  </a:t>
            </a:r>
          </a:p>
          <a:p>
            <a:pPr marL="571500" indent="-342900">
              <a:buAutoNum type="alphaLcParenBoth"/>
            </a:pPr>
            <a:r>
              <a:rPr lang="en-US" sz="1800" b="1" dirty="0"/>
              <a:t>Social Networking Sites</a:t>
            </a:r>
          </a:p>
          <a:p>
            <a:pPr marL="571500" indent="-342900">
              <a:buAutoNum type="alphaLcParenBoth"/>
            </a:pPr>
            <a:r>
              <a:rPr lang="en-US" sz="1800" b="1" dirty="0"/>
              <a:t>Newspaper</a:t>
            </a:r>
          </a:p>
          <a:p>
            <a:pPr marL="571500" indent="-342900">
              <a:buAutoNum type="alphaLcParenBoth"/>
            </a:pPr>
            <a:r>
              <a:rPr lang="en-US" sz="1800" b="1" dirty="0"/>
              <a:t>TV</a:t>
            </a:r>
          </a:p>
          <a:p>
            <a:pPr marL="571500" indent="-342900">
              <a:buAutoNum type="alphaLcParenBoth"/>
            </a:pPr>
            <a:r>
              <a:rPr lang="en-US" sz="1800" b="1" dirty="0"/>
              <a:t>Radio.</a:t>
            </a:r>
          </a:p>
          <a:p>
            <a:pPr indent="0">
              <a:buNone/>
            </a:pPr>
            <a:r>
              <a:rPr lang="en-US" b="1" dirty="0">
                <a:solidFill>
                  <a:srgbClr val="0070C0"/>
                </a:solidFill>
              </a:rPr>
              <a:t>(iii)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Rewards </a:t>
            </a:r>
          </a:p>
          <a:p>
            <a:pPr marL="457200">
              <a:buAutoNum type="arabicPeriod"/>
            </a:pPr>
            <a:endParaRPr lang="en-US" sz="1200" b="1" dirty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sz="900" b="1" dirty="0"/>
          </a:p>
          <a:p>
            <a:pPr indent="0">
              <a:buNone/>
            </a:pPr>
            <a:endParaRPr lang="en-IN" sz="1050" dirty="0"/>
          </a:p>
          <a:p>
            <a:endParaRPr lang="en-US" sz="105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414491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2400" b="1" dirty="0">
                <a:solidFill>
                  <a:srgbClr val="B71E42"/>
                </a:solidFill>
              </a:rPr>
              <a:t>2. </a:t>
            </a:r>
            <a:r>
              <a:rPr lang="en-US" sz="2400" b="1" dirty="0">
                <a:solidFill>
                  <a:srgbClr val="FF0000"/>
                </a:solidFill>
              </a:rPr>
              <a:t>Promotion :- </a:t>
            </a:r>
          </a:p>
          <a:p>
            <a:pPr indent="0">
              <a:buNone/>
            </a:pPr>
            <a:r>
              <a:rPr lang="en-US" sz="2100" b="1" dirty="0">
                <a:solidFill>
                  <a:srgbClr val="0070C0"/>
                </a:solidFill>
              </a:rPr>
              <a:t>(i) Refer and Earn</a:t>
            </a:r>
          </a:p>
          <a:p>
            <a:pPr indent="0">
              <a:buNone/>
            </a:pPr>
            <a:r>
              <a:rPr lang="en-US" sz="2100" b="1" dirty="0">
                <a:solidFill>
                  <a:srgbClr val="0070C0"/>
                </a:solidFill>
              </a:rPr>
              <a:t>(ii) Advertisement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3. </a:t>
            </a:r>
            <a:r>
              <a:rPr lang="en-US" sz="2400" b="1" dirty="0">
                <a:solidFill>
                  <a:srgbClr val="FF0000"/>
                </a:solidFill>
              </a:rPr>
              <a:t>Profit :- </a:t>
            </a:r>
          </a:p>
          <a:p>
            <a:pPr indent="0">
              <a:buNone/>
            </a:pPr>
            <a:r>
              <a:rPr lang="en-US" sz="2100" b="1" dirty="0">
                <a:solidFill>
                  <a:srgbClr val="0070C0"/>
                </a:solidFill>
              </a:rPr>
              <a:t>(i) Scope of advertisement</a:t>
            </a:r>
          </a:p>
          <a:p>
            <a:pPr indent="0">
              <a:buNone/>
            </a:pPr>
            <a:r>
              <a:rPr lang="en-US" sz="2100" b="1" dirty="0">
                <a:solidFill>
                  <a:srgbClr val="0070C0"/>
                </a:solidFill>
              </a:rPr>
              <a:t>(ii) Collaborations with GYMs,    Doctors</a:t>
            </a:r>
            <a:r>
              <a:rPr lang="en-US" sz="2100" b="1">
                <a:solidFill>
                  <a:srgbClr val="0070C0"/>
                </a:solidFill>
              </a:rPr>
              <a:t>, etc. </a:t>
            </a:r>
            <a:endParaRPr lang="en-US" sz="21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7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0737305">
            <a:off x="2005422" y="769078"/>
            <a:ext cx="7387663" cy="43396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38100">
                  <a:solidFill>
                    <a:srgbClr val="7030A0"/>
                  </a:solidFill>
                </a:ln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Preview - </a:t>
            </a:r>
          </a:p>
          <a:p>
            <a:pPr algn="ctr"/>
            <a:r>
              <a:rPr lang="en-US" sz="13800" dirty="0">
                <a:ln w="38100">
                  <a:solidFill>
                    <a:srgbClr val="7030A0"/>
                  </a:solidFill>
                </a:ln>
                <a:solidFill>
                  <a:srgbClr val="92D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Target</a:t>
            </a:r>
            <a:endParaRPr lang="en-US" sz="13800" b="0" cap="none" spc="0" dirty="0">
              <a:ln w="38100">
                <a:solidFill>
                  <a:srgbClr val="7030A0"/>
                </a:solidFill>
              </a:ln>
              <a:solidFill>
                <a:srgbClr val="92D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916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1204558">
            <a:off x="2015155" y="701798"/>
            <a:ext cx="8156400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38100">
                  <a:solidFill>
                    <a:srgbClr val="002060"/>
                  </a:solidFill>
                </a:ln>
                <a:solidFill>
                  <a:srgbClr val="7030A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Demonstration </a:t>
            </a:r>
          </a:p>
          <a:p>
            <a:pPr algn="ctr"/>
            <a:r>
              <a:rPr lang="en-US" sz="9600" dirty="0">
                <a:ln w="38100">
                  <a:solidFill>
                    <a:srgbClr val="002060"/>
                  </a:solidFill>
                </a:ln>
                <a:solidFill>
                  <a:srgbClr val="7030A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Of</a:t>
            </a:r>
          </a:p>
          <a:p>
            <a:pPr algn="ctr"/>
            <a:r>
              <a:rPr lang="en-US" sz="9600" b="0" cap="none" spc="0" dirty="0">
                <a:ln w="38100">
                  <a:solidFill>
                    <a:srgbClr val="002060"/>
                  </a:solidFill>
                </a:ln>
                <a:solidFill>
                  <a:srgbClr val="7030A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53412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Badge">
  <a:themeElements>
    <a:clrScheme name="Custom 2">
      <a:dk1>
        <a:srgbClr val="FFFFFF"/>
      </a:dk1>
      <a:lt1>
        <a:sysClr val="window" lastClr="FFFFFF"/>
      </a:lt1>
      <a:dk2>
        <a:srgbClr val="FFFFFF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4.xml><?xml version="1.0" encoding="utf-8"?>
<a:theme xmlns:a="http://schemas.openxmlformats.org/drawingml/2006/main" name="1_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396</TotalTime>
  <Words>408</Words>
  <Application>Microsoft Office PowerPoint</Application>
  <PresentationFormat>Widescreen</PresentationFormat>
  <Paragraphs>127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Algerian</vt:lpstr>
      <vt:lpstr>Arial</vt:lpstr>
      <vt:lpstr>Calibri</vt:lpstr>
      <vt:lpstr>Calibri Light</vt:lpstr>
      <vt:lpstr>Gill Sans MT</vt:lpstr>
      <vt:lpstr>Impact</vt:lpstr>
      <vt:lpstr>Wingdings</vt:lpstr>
      <vt:lpstr>Office Theme</vt:lpstr>
      <vt:lpstr>Gallery</vt:lpstr>
      <vt:lpstr>Badge</vt:lpstr>
      <vt:lpstr>1_Badge</vt:lpstr>
      <vt:lpstr>PowerPoint Presentation</vt:lpstr>
      <vt:lpstr>PowerPoint Presentation</vt:lpstr>
      <vt:lpstr>Scope Document</vt:lpstr>
      <vt:lpstr>Team target</vt:lpstr>
      <vt:lpstr>What is target ??</vt:lpstr>
      <vt:lpstr>PowerPoint Presentation</vt:lpstr>
      <vt:lpstr>Investment, promotion and Profit</vt:lpstr>
      <vt:lpstr>PowerPoint Presentation</vt:lpstr>
      <vt:lpstr>PowerPoint Presentation</vt:lpstr>
      <vt:lpstr>PowerPoint Presentation</vt:lpstr>
      <vt:lpstr>Your Profile   Can be Edited Later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Swot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students</cp:lastModifiedBy>
  <cp:revision>71</cp:revision>
  <dcterms:created xsi:type="dcterms:W3CDTF">2016-07-23T02:49:54Z</dcterms:created>
  <dcterms:modified xsi:type="dcterms:W3CDTF">2016-07-29T07:41:00Z</dcterms:modified>
</cp:coreProperties>
</file>